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>
        <p:scale>
          <a:sx n="94" d="100"/>
          <a:sy n="94" d="100"/>
        </p:scale>
        <p:origin x="-58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2571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8902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143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64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387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090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40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04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823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974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6343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50313-A694-2642-B491-7AE648453D7B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15465-FE2A-7747-8DB2-3CD682502D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7920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786" y="-1037667"/>
            <a:ext cx="9144000" cy="2387600"/>
          </a:xfrm>
        </p:spPr>
        <p:txBody>
          <a:bodyPr/>
          <a:lstStyle/>
          <a:p>
            <a:r>
              <a:rPr lang="ru-RU" dirty="0"/>
              <a:t>Архитектура </a:t>
            </a:r>
            <a:r>
              <a:rPr lang="en-GB" dirty="0" err="1"/>
              <a:t>Unet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6291450"/>
            <a:ext cx="9144000" cy="1655762"/>
          </a:xfrm>
        </p:spPr>
        <p:txBody>
          <a:bodyPr/>
          <a:lstStyle/>
          <a:p>
            <a:r>
              <a:rPr lang="ru-RU" dirty="0" err="1"/>
              <a:t>Аринцева</a:t>
            </a:r>
            <a:r>
              <a:rPr lang="ru-RU" dirty="0"/>
              <a:t> Анна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F17E1C-52D8-3223-B2CD-C00D3F1DD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452" y="1810720"/>
            <a:ext cx="7772400" cy="435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857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3F622C-FCAE-BFB9-279B-EC172437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540D3-A44E-BD8E-30AD-EEA403B597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4723" r="12270" b="8897"/>
          <a:stretch/>
        </p:blipFill>
        <p:spPr bwMode="auto">
          <a:xfrm>
            <a:off x="555173" y="365126"/>
            <a:ext cx="5540828" cy="39509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D98FA326-3CDC-83F5-2B8E-6E1BBCE0F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8" t="6222" r="17948" b="8797"/>
          <a:stretch/>
        </p:blipFill>
        <p:spPr>
          <a:xfrm>
            <a:off x="6471557" y="2702064"/>
            <a:ext cx="5312229" cy="374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14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54C5F6-6083-8B11-B27F-CBC25FC96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770" y="-67219"/>
            <a:ext cx="12532773" cy="697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816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4E7D6A-EA8C-E78F-E150-167E64DF1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769" y="-31193"/>
            <a:ext cx="12377498" cy="701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60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8861A6B-F089-1CE8-1EF3-08244C7D5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21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74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535A3F-6C07-66C6-1976-6A0990FBD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3" y="308104"/>
            <a:ext cx="11214339" cy="624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7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5665F41-6F53-1895-A27A-D19156059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696"/>
            <a:ext cx="9203837" cy="490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37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4013A0-7AAF-D247-8F10-86371F6DD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25" y="785697"/>
            <a:ext cx="9912350" cy="544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8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056E14-B4D3-C91E-53A0-BCB3BD574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78" y="529138"/>
            <a:ext cx="5176562" cy="28998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E01D23-DA83-BC50-E0CA-A9B1926E3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041" y="378162"/>
            <a:ext cx="5118338" cy="2840300"/>
          </a:xfrm>
          <a:prstGeom prst="rect">
            <a:avLst/>
          </a:prstGeom>
        </p:spPr>
      </p:pic>
      <p:sp>
        <p:nvSpPr>
          <p:cNvPr id="8" name="Стрелка углом 7">
            <a:extLst>
              <a:ext uri="{FF2B5EF4-FFF2-40B4-BE49-F238E27FC236}">
                <a16:creationId xmlns:a16="http://schemas.microsoft.com/office/drawing/2014/main" id="{AB7A8909-480A-50C5-7F87-DC574C2AE70A}"/>
              </a:ext>
            </a:extLst>
          </p:cNvPr>
          <p:cNvSpPr/>
          <p:nvPr/>
        </p:nvSpPr>
        <p:spPr>
          <a:xfrm rot="10800000" flipH="1">
            <a:off x="1915064" y="3876076"/>
            <a:ext cx="3312543" cy="1381724"/>
          </a:xfrm>
          <a:prstGeom prst="bentArrow">
            <a:avLst>
              <a:gd name="adj1" fmla="val 25000"/>
              <a:gd name="adj2" fmla="val 16884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FF1B532-30DE-3B98-061C-BDAEA630A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042" y="3429000"/>
            <a:ext cx="5118338" cy="28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18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597AA-2507-C6AC-C430-8F00C341B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E407BF-F491-C720-234B-DBFD65091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BAF18-3753-0DE4-2520-0CB784043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43" y="921864"/>
            <a:ext cx="9834113" cy="501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837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984</TotalTime>
  <Words>4</Words>
  <Application>Microsoft Macintosh PowerPoint</Application>
  <PresentationFormat>Широкоэкранный</PresentationFormat>
  <Paragraphs>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Архитектура Unet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Архитектура Unet</dc:title>
  <dc:creator>Microsoft Office User</dc:creator>
  <cp:lastModifiedBy>Microsoft Office User</cp:lastModifiedBy>
  <cp:revision>1</cp:revision>
  <dcterms:created xsi:type="dcterms:W3CDTF">2023-11-21T15:07:27Z</dcterms:created>
  <dcterms:modified xsi:type="dcterms:W3CDTF">2023-11-22T07:32:26Z</dcterms:modified>
</cp:coreProperties>
</file>

<file path=docProps/thumbnail.jpeg>
</file>